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3AA62-FA35-4732-A2D2-F5DA7DFB7AC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0E76D-0E23-463A-9683-510B4DC11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29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0E76D-0E23-463A-9683-510B4DC1154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910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527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25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69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019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751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003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500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162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29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92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16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98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3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20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31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38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04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1761839-C0CE-41F2-ADF8-3203411916DC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1247E2B-D210-487A-A6E6-C7EEDDE55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27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PASS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PERSONAL ASSISTANT STIMULATOR SYSTEM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2" y="859419"/>
            <a:ext cx="2719138" cy="282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21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Event Reminder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61" b="10317"/>
          <a:stretch/>
        </p:blipFill>
        <p:spPr>
          <a:xfrm>
            <a:off x="1687752" y="2104457"/>
            <a:ext cx="8454869" cy="4753543"/>
          </a:xfrm>
        </p:spPr>
      </p:pic>
    </p:spTree>
    <p:extLst>
      <p:ext uri="{BB962C8B-B14F-4D97-AF65-F5344CB8AC3E}">
        <p14:creationId xmlns:p14="http://schemas.microsoft.com/office/powerpoint/2010/main" val="4141124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Diary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" b="13148"/>
          <a:stretch/>
        </p:blipFill>
        <p:spPr>
          <a:xfrm>
            <a:off x="1459152" y="2290679"/>
            <a:ext cx="8918176" cy="4374816"/>
          </a:xfrm>
        </p:spPr>
      </p:pic>
    </p:spTree>
    <p:extLst>
      <p:ext uri="{BB962C8B-B14F-4D97-AF65-F5344CB8AC3E}">
        <p14:creationId xmlns:p14="http://schemas.microsoft.com/office/powerpoint/2010/main" val="328443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</a:t>
            </a:r>
            <a:r>
              <a:rPr lang="en-IN" dirty="0" smtClean="0"/>
              <a:t>inance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" b="10683"/>
          <a:stretch/>
        </p:blipFill>
        <p:spPr>
          <a:xfrm>
            <a:off x="1483216" y="2290679"/>
            <a:ext cx="8875974" cy="4477704"/>
          </a:xfrm>
        </p:spPr>
      </p:pic>
    </p:spTree>
    <p:extLst>
      <p:ext uri="{BB962C8B-B14F-4D97-AF65-F5344CB8AC3E}">
        <p14:creationId xmlns:p14="http://schemas.microsoft.com/office/powerpoint/2010/main" val="3720673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Feedback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" b="10033"/>
          <a:stretch/>
        </p:blipFill>
        <p:spPr>
          <a:xfrm>
            <a:off x="1856194" y="2050048"/>
            <a:ext cx="8274395" cy="4652076"/>
          </a:xfrm>
        </p:spPr>
      </p:pic>
    </p:spTree>
    <p:extLst>
      <p:ext uri="{BB962C8B-B14F-4D97-AF65-F5344CB8AC3E}">
        <p14:creationId xmlns:p14="http://schemas.microsoft.com/office/powerpoint/2010/main" val="200360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Fitness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" b="9274"/>
          <a:stretch/>
        </p:blipFill>
        <p:spPr>
          <a:xfrm>
            <a:off x="1627594" y="2266616"/>
            <a:ext cx="8515026" cy="4363366"/>
          </a:xfrm>
        </p:spPr>
      </p:pic>
    </p:spTree>
    <p:extLst>
      <p:ext uri="{BB962C8B-B14F-4D97-AF65-F5344CB8AC3E}">
        <p14:creationId xmlns:p14="http://schemas.microsoft.com/office/powerpoint/2010/main" val="3196934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Healthcare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" b="7693"/>
          <a:stretch/>
        </p:blipFill>
        <p:spPr>
          <a:xfrm>
            <a:off x="1374932" y="1953794"/>
            <a:ext cx="8996290" cy="5057944"/>
          </a:xfrm>
        </p:spPr>
      </p:pic>
    </p:spTree>
    <p:extLst>
      <p:ext uri="{BB962C8B-B14F-4D97-AF65-F5344CB8AC3E}">
        <p14:creationId xmlns:p14="http://schemas.microsoft.com/office/powerpoint/2010/main" val="3078089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9547"/>
            <a:ext cx="12192000" cy="7447547"/>
          </a:xfrm>
        </p:spPr>
      </p:pic>
      <p:sp>
        <p:nvSpPr>
          <p:cNvPr id="5" name="Rectangle 4"/>
          <p:cNvSpPr/>
          <p:nvPr/>
        </p:nvSpPr>
        <p:spPr>
          <a:xfrm>
            <a:off x="2385061" y="2582127"/>
            <a:ext cx="719207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30560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Interactive</a:t>
            </a:r>
          </a:p>
          <a:p>
            <a:r>
              <a:rPr lang="en-IN" dirty="0" smtClean="0"/>
              <a:t>Manages your day</a:t>
            </a:r>
          </a:p>
          <a:p>
            <a:r>
              <a:rPr lang="en-IN" dirty="0" smtClean="0"/>
              <a:t>Helpful tools </a:t>
            </a:r>
          </a:p>
          <a:p>
            <a:r>
              <a:rPr lang="en-IN" dirty="0" smtClean="0"/>
              <a:t>Record keeper</a:t>
            </a:r>
          </a:p>
          <a:p>
            <a:r>
              <a:rPr lang="en-IN" dirty="0" smtClean="0"/>
              <a:t>Made for everyone</a:t>
            </a:r>
          </a:p>
          <a:p>
            <a:r>
              <a:rPr lang="en-IN" dirty="0" smtClean="0"/>
              <a:t>Self assessment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4777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</a:t>
            </a:r>
            <a:r>
              <a:rPr lang="en-IN" dirty="0" smtClean="0"/>
              <a:t>echnology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Java script</a:t>
            </a:r>
          </a:p>
          <a:p>
            <a:r>
              <a:rPr lang="en-IN" dirty="0" smtClean="0"/>
              <a:t>Html5 </a:t>
            </a:r>
          </a:p>
          <a:p>
            <a:r>
              <a:rPr lang="en-IN" dirty="0" smtClean="0"/>
              <a:t>CSS</a:t>
            </a:r>
          </a:p>
          <a:p>
            <a:r>
              <a:rPr lang="en-IN" dirty="0" err="1" smtClean="0"/>
              <a:t>Canva</a:t>
            </a:r>
            <a:endParaRPr lang="en-IN" dirty="0" smtClean="0"/>
          </a:p>
          <a:p>
            <a:r>
              <a:rPr lang="en-IN" dirty="0" smtClean="0"/>
              <a:t>Adobe </a:t>
            </a:r>
            <a:r>
              <a:rPr lang="en-IN" dirty="0" err="1" smtClean="0"/>
              <a:t>Lightroom</a:t>
            </a:r>
            <a:endParaRPr lang="en-IN" dirty="0" smtClean="0"/>
          </a:p>
          <a:p>
            <a:r>
              <a:rPr lang="en-IN" dirty="0" smtClean="0"/>
              <a:t>Adobe PS Express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7344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 Desktop/laptop</a:t>
            </a:r>
          </a:p>
          <a:p>
            <a:r>
              <a:rPr lang="en-IN" dirty="0" smtClean="0"/>
              <a:t>An Operating System</a:t>
            </a:r>
          </a:p>
          <a:p>
            <a:r>
              <a:rPr lang="en-IN" dirty="0" smtClean="0"/>
              <a:t>A Browser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07173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3"/>
          <a:stretch/>
        </p:blipFill>
        <p:spPr>
          <a:xfrm>
            <a:off x="893669" y="1592848"/>
            <a:ext cx="9790374" cy="5504398"/>
          </a:xfrm>
        </p:spPr>
      </p:pic>
    </p:spTree>
    <p:extLst>
      <p:ext uri="{BB962C8B-B14F-4D97-AF65-F5344CB8AC3E}">
        <p14:creationId xmlns:p14="http://schemas.microsoft.com/office/powerpoint/2010/main" val="1106596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Login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" b="8879"/>
          <a:stretch/>
        </p:blipFill>
        <p:spPr>
          <a:xfrm>
            <a:off x="1651658" y="2110205"/>
            <a:ext cx="8803784" cy="4949712"/>
          </a:xfrm>
        </p:spPr>
      </p:pic>
    </p:spTree>
    <p:extLst>
      <p:ext uri="{BB962C8B-B14F-4D97-AF65-F5344CB8AC3E}">
        <p14:creationId xmlns:p14="http://schemas.microsoft.com/office/powerpoint/2010/main" val="33250712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 do list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" b="10683"/>
          <a:stretch/>
        </p:blipFill>
        <p:spPr>
          <a:xfrm>
            <a:off x="1579468" y="2266615"/>
            <a:ext cx="8743625" cy="4402181"/>
          </a:xfrm>
        </p:spPr>
      </p:pic>
    </p:spTree>
    <p:extLst>
      <p:ext uri="{BB962C8B-B14F-4D97-AF65-F5344CB8AC3E}">
        <p14:creationId xmlns:p14="http://schemas.microsoft.com/office/powerpoint/2010/main" val="25485294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Calculator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71184" y="2013952"/>
            <a:ext cx="9068479" cy="5098531"/>
          </a:xfrm>
        </p:spPr>
      </p:pic>
    </p:spTree>
    <p:extLst>
      <p:ext uri="{BB962C8B-B14F-4D97-AF65-F5344CB8AC3E}">
        <p14:creationId xmlns:p14="http://schemas.microsoft.com/office/powerpoint/2010/main" val="3485052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" b="9627"/>
          <a:stretch/>
        </p:blipFill>
        <p:spPr>
          <a:xfrm>
            <a:off x="1435088" y="2699753"/>
            <a:ext cx="8671437" cy="4400011"/>
          </a:xfrm>
        </p:spPr>
      </p:pic>
    </p:spTree>
    <p:extLst>
      <p:ext uri="{BB962C8B-B14F-4D97-AF65-F5344CB8AC3E}">
        <p14:creationId xmlns:p14="http://schemas.microsoft.com/office/powerpoint/2010/main" val="7439837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57</Words>
  <Application>Microsoft Office PowerPoint</Application>
  <PresentationFormat>Widescreen</PresentationFormat>
  <Paragraphs>33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 Boardroom</vt:lpstr>
      <vt:lpstr>PASS</vt:lpstr>
      <vt:lpstr>FEATURES</vt:lpstr>
      <vt:lpstr>Technology</vt:lpstr>
      <vt:lpstr>User Requirements</vt:lpstr>
      <vt:lpstr>Home Page</vt:lpstr>
      <vt:lpstr>Login Page</vt:lpstr>
      <vt:lpstr>To do list </vt:lpstr>
      <vt:lpstr>Calculator</vt:lpstr>
      <vt:lpstr>PowerPoint Presentation</vt:lpstr>
      <vt:lpstr>Event Reminder</vt:lpstr>
      <vt:lpstr>Diary</vt:lpstr>
      <vt:lpstr>Finance</vt:lpstr>
      <vt:lpstr>Feedback </vt:lpstr>
      <vt:lpstr>Fitness </vt:lpstr>
      <vt:lpstr>Healthcare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</dc:title>
  <dc:creator>incredible</dc:creator>
  <cp:lastModifiedBy>incredible</cp:lastModifiedBy>
  <cp:revision>8</cp:revision>
  <dcterms:created xsi:type="dcterms:W3CDTF">2022-09-23T18:45:02Z</dcterms:created>
  <dcterms:modified xsi:type="dcterms:W3CDTF">2022-09-23T22:23:19Z</dcterms:modified>
</cp:coreProperties>
</file>